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6" r:id="rId3"/>
    <p:sldId id="265" r:id="rId4"/>
    <p:sldId id="268" r:id="rId5"/>
    <p:sldId id="267" r:id="rId6"/>
    <p:sldId id="269" r:id="rId7"/>
    <p:sldId id="277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FRUAJ+EBGaramond-Medium" panose="020B0604020202020204" charset="0"/>
      <p:regular r:id="rId15"/>
    </p:embeddedFont>
    <p:embeddedFont>
      <p:font typeface="EB Garamond ExtraBold" panose="00000900000000000000" pitchFamily="2" charset="0"/>
      <p:bold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KQGMTU+Arial-BoldMT" panose="020B0604020202020204" charset="0"/>
      <p:regular r:id="rId22"/>
    </p:embeddedFont>
    <p:embeddedFont>
      <p:font typeface="Public Sans" panose="020B0604020202020204" charset="0"/>
      <p:regular r:id="rId23"/>
      <p:bold r:id="rId24"/>
      <p:italic r:id="rId25"/>
      <p:boldItalic r:id="rId26"/>
    </p:embeddedFont>
    <p:embeddedFont>
      <p:font typeface="PVLNNE+ArialMT" panose="020B0604020202020204" charset="0"/>
      <p:regular r:id="rId27"/>
    </p:embeddedFont>
    <p:embeddedFont>
      <p:font typeface="RMKPBC+PublicSans-BoldItalic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012AFC8-B96F-4A5D-A894-A047235A7B5B}">
          <p14:sldIdLst>
            <p14:sldId id="256"/>
            <p14:sldId id="276"/>
          </p14:sldIdLst>
        </p14:section>
        <p14:section name="Untitled Section" id="{82FE66B8-81DD-4586-99E7-4189CB1A7581}">
          <p14:sldIdLst>
            <p14:sldId id="265"/>
            <p14:sldId id="268"/>
            <p14:sldId id="267"/>
            <p14:sldId id="269"/>
            <p14:sldId id="277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45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2803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1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  <p:sldLayoutId id="2147483711" r:id="rId60"/>
    <p:sldLayoutId id="2147483712" r:id="rId61"/>
    <p:sldLayoutId id="2147483713" r:id="rId62"/>
    <p:sldLayoutId id="2147483714" r:id="rId63"/>
    <p:sldLayoutId id="2147483715" r:id="rId64"/>
    <p:sldLayoutId id="2147483716" r:id="rId65"/>
    <p:sldLayoutId id="2147483717" r:id="rId66"/>
    <p:sldLayoutId id="2147483719" r:id="rId67"/>
    <p:sldLayoutId id="2147483720" r:id="rId68"/>
    <p:sldLayoutId id="2147483721" r:id="rId69"/>
    <p:sldLayoutId id="2147483722" r:id="rId70"/>
    <p:sldLayoutId id="2147483723" r:id="rId71"/>
    <p:sldLayoutId id="2147483724" r:id="rId72"/>
    <p:sldLayoutId id="2147483725" r:id="rId73"/>
    <p:sldLayoutId id="2147483726" r:id="rId74"/>
    <p:sldLayoutId id="2147483727" r:id="rId75"/>
    <p:sldLayoutId id="2147483728" r:id="rId76"/>
    <p:sldLayoutId id="2147483729" r:id="rId77"/>
    <p:sldLayoutId id="2147483730" r:id="rId78"/>
    <p:sldLayoutId id="2147483731" r:id="rId79"/>
    <p:sldLayoutId id="2147483732" r:id="rId80"/>
    <p:sldLayoutId id="2147483733" r:id="rId81"/>
    <p:sldLayoutId id="2147483734" r:id="rId82"/>
    <p:sldLayoutId id="2147483735" r:id="rId83"/>
    <p:sldLayoutId id="2147483736" r:id="rId84"/>
    <p:sldLayoutId id="2147483737" r:id="rId85"/>
    <p:sldLayoutId id="2147483738" r:id="rId86"/>
    <p:sldLayoutId id="2147483739" r:id="rId87"/>
    <p:sldLayoutId id="2147483740" r:id="rId88"/>
    <p:sldLayoutId id="2147483741" r:id="rId89"/>
    <p:sldLayoutId id="2147483742" r:id="rId90"/>
    <p:sldLayoutId id="2147483743" r:id="rId91"/>
    <p:sldLayoutId id="2147483744" r:id="rId92"/>
    <p:sldLayoutId id="2147483745" r:id="rId93"/>
    <p:sldLayoutId id="2147483747" r:id="rId94"/>
    <p:sldLayoutId id="2147483748" r:id="rId95"/>
    <p:sldLayoutId id="2147483749" r:id="rId96"/>
    <p:sldLayoutId id="2147483750" r:id="rId97"/>
    <p:sldLayoutId id="2147483751" r:id="rId98"/>
    <p:sldLayoutId id="2147483752" r:id="rId99"/>
    <p:sldLayoutId id="2147483753" r:id="rId100"/>
    <p:sldLayoutId id="2147483754" r:id="rId101"/>
    <p:sldLayoutId id="2147483755" r:id="rId102"/>
    <p:sldLayoutId id="2147483756" r:id="rId103"/>
    <p:sldLayoutId id="2147483757" r:id="rId104"/>
    <p:sldLayoutId id="2147483758" r:id="rId105"/>
    <p:sldLayoutId id="2147483759" r:id="rId106"/>
    <p:sldLayoutId id="2147483760" r:id="rId107"/>
    <p:sldLayoutId id="2147483761" r:id="rId108"/>
    <p:sldLayoutId id="2147483762" r:id="rId109"/>
    <p:sldLayoutId id="2147483763" r:id="rId110"/>
    <p:sldLayoutId id="2147483764" r:id="rId111"/>
    <p:sldLayoutId id="2147483765" r:id="rId112"/>
    <p:sldLayoutId id="2147483766" r:id="rId1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866608" cy="4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“Food Delivery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52983" y="0"/>
            <a:ext cx="9180512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36135" y="1345039"/>
            <a:ext cx="215428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PVLNNE+ArialMT"/>
                <a:cs typeface="PVLNNE+ArialMT"/>
              </a:rPr>
              <a:t>▪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9715" y="1432238"/>
            <a:ext cx="3242766" cy="222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FFFFFF"/>
                </a:solidFill>
                <a:latin typeface="CFRUAJ+EBGaramond-Medium"/>
                <a:cs typeface="CFRUAJ+EBGaramond-Medium"/>
              </a:rPr>
              <a:t>  full stack development project with java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050" y="2448880"/>
            <a:ext cx="1436143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/>
                <a:cs typeface="KQGMTU+Arial-BoldMT"/>
              </a:rPr>
              <a:t>LMS Username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04906" y="2448880"/>
            <a:ext cx="636661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/>
                <a:cs typeface="KQGMTU+Arial-BoldMT"/>
              </a:rPr>
              <a:t>Name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71000" y="2448880"/>
            <a:ext cx="646385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KQGMTU+Arial-BoldMT"/>
                <a:cs typeface="KQGMTU+Arial-BoldMT"/>
              </a:rPr>
              <a:t>Batch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1641748-F7D6-C321-B7FB-D45C9F8AF1E7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2355726"/>
          <a:ext cx="4536504" cy="2367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2898436335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36014519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96362446"/>
                    </a:ext>
                  </a:extLst>
                </a:gridCol>
              </a:tblGrid>
              <a:tr h="39351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088227"/>
                  </a:ext>
                </a:extLst>
              </a:tr>
              <a:tr h="477686">
                <a:tc>
                  <a:txBody>
                    <a:bodyPr/>
                    <a:lstStyle/>
                    <a:p>
                      <a:r>
                        <a:rPr lang="en-IN" sz="12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D0FD945A0C05C07A1584691A99ED7A07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A</a:t>
                      </a:r>
                      <a:r>
                        <a:rPr lang="en-IN" sz="1200" b="1" dirty="0" err="1"/>
                        <a:t>yush</a:t>
                      </a:r>
                      <a:r>
                        <a:rPr lang="en-IN" sz="1200" b="1" dirty="0"/>
                        <a:t>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 02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076377"/>
                  </a:ext>
                </a:extLst>
              </a:tr>
              <a:tr h="477686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CCB36296A81113C8B7D44FFB71480620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Jitesh Kumar Bharati</a:t>
                      </a:r>
                      <a:endParaRPr lang="en-IN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 02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554038"/>
                  </a:ext>
                </a:extLst>
              </a:tr>
              <a:tr h="477686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F2BEE71AD73BCC8BA0543721C05287F6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Prem </a:t>
                      </a:r>
                      <a:r>
                        <a:rPr lang="en-GB" sz="1200" b="1" dirty="0" err="1"/>
                        <a:t>Chaupal</a:t>
                      </a:r>
                      <a:endParaRPr lang="en-IN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 02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263728"/>
                  </a:ext>
                </a:extLst>
              </a:tr>
              <a:tr h="477686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31809C77679512C972C4B801F37DD994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Rupesh Kumar</a:t>
                      </a:r>
                      <a:endParaRPr lang="en-IN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 02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3152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7E5DB9A-2C6F-6E45-9D1A-221F0756E4CE}"/>
              </a:ext>
            </a:extLst>
          </p:cNvPr>
          <p:cNvSpPr txBox="1"/>
          <p:nvPr/>
        </p:nvSpPr>
        <p:spPr>
          <a:xfrm flipH="1">
            <a:off x="107504" y="777287"/>
            <a:ext cx="336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5"/>
                </a:solidFill>
              </a:rPr>
              <a:t>Food delivery website</a:t>
            </a:r>
            <a:endParaRPr lang="en-IN" sz="2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765" y="1225904"/>
            <a:ext cx="8151224" cy="37417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7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Uniform front end code for “Food Delivery website”</a:t>
            </a:r>
          </a:p>
          <a:p>
            <a:pPr marL="139700" indent="0" algn="l">
              <a:buNone/>
            </a:pPr>
            <a:endParaRPr lang="en-GB" sz="1300" b="1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 Structure:</a:t>
            </a:r>
          </a:p>
          <a:p>
            <a:pPr algn="l"/>
            <a:endParaRPr lang="en-GB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Header Section: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 the website logo and navigation links.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a search bar for users to search for restaurants.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List Section: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a grid or list of restaurants with basic information (name, rating, cuisine).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restaurant item should be a clickable link to the restaurant details page.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Footer Section: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 contact information, social media links, and any necessary legal information</a:t>
            </a:r>
            <a:r>
              <a:rPr lang="en-GB" sz="1200" b="0" i="0" dirty="0">
                <a:effectLst/>
                <a:latin typeface="Söhne"/>
              </a:rPr>
              <a:t>.</a:t>
            </a:r>
          </a:p>
          <a:p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DE3B0F-2A0C-3A50-A60E-23DC1521764B}"/>
              </a:ext>
            </a:extLst>
          </p:cNvPr>
          <p:cNvSpPr txBox="1">
            <a:spLocks/>
          </p:cNvSpPr>
          <p:nvPr/>
        </p:nvSpPr>
        <p:spPr>
          <a:xfrm>
            <a:off x="533088" y="714155"/>
            <a:ext cx="7270413" cy="46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GB" sz="18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</a:p>
        </p:txBody>
      </p:sp>
    </p:spTree>
    <p:extLst>
      <p:ext uri="{BB962C8B-B14F-4D97-AF65-F5344CB8AC3E}">
        <p14:creationId xmlns:p14="http://schemas.microsoft.com/office/powerpoint/2010/main" val="81367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246" y="912396"/>
            <a:ext cx="8151224" cy="3741713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 Styling:</a:t>
            </a:r>
          </a:p>
          <a:p>
            <a:pPr algn="l"/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sz="1200" b="1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Scheme: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Choose a consistent and appealing </a:t>
            </a:r>
            <a:r>
              <a:rPr lang="en-GB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scheme that reflects the brand.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contrasting </a:t>
            </a:r>
            <a:r>
              <a:rPr lang="en-GB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highlight important elements.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Typography: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readable fonts for headings and body text.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 a consistent font style throughout the website.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Responsive Design: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the website is responsive for various screen sizes (desktop, tablet, mobile).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media queries to adjust styles based on screen width.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983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623" y="880810"/>
            <a:ext cx="8151224" cy="4112934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Interactive front end code for </a:t>
            </a:r>
            <a:r>
              <a:rPr lang="en-GB" sz="2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“Food Delivery website”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GB" sz="1300" b="1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JavaScript/React Interactivity:</a:t>
            </a:r>
          </a:p>
          <a:p>
            <a:pPr algn="l"/>
            <a:endParaRPr lang="en-GB" sz="2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Navigation: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smooth scrolling for internal links.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React Router for seamless page transitions.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List: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hover effects to highlight restaurant items.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 filter or sort functionality for the restaurant list.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Details Page: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an interactive menu that expands/collapses for each restaurant.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 users to add items to the cart directly from the menu.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Cart Interaction: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 dynamic shopping cart that updates in real-time.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options to adjust quantities or remove items.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Checkout Process: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 users through a step-by-step checkout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form validation for user input.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Animations: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subtle animations for loading elements or transitioning between pages.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Söhne"/>
              </a:rPr>
              <a:t>Consider animation effects for adding/removing items from the cart.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4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623" y="880810"/>
            <a:ext cx="8151224" cy="3937517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GB" b="0" i="0" dirty="0">
                <a:effectLst/>
                <a:latin typeface="Söhne"/>
              </a:rPr>
              <a:t>User Experience (UX) Enhancements:</a:t>
            </a:r>
          </a:p>
          <a:p>
            <a:pPr algn="l">
              <a:buFont typeface="Wingdings" panose="05000000000000000000" pitchFamily="2" charset="2"/>
              <a:buChar char="v"/>
            </a:pPr>
            <a:endParaRPr lang="en-GB" sz="1200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Messages: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clear and friendly messages for successful actions or errors.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tooltips or pop-ups for additional information.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Loading States: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loading indicators during data retrieval.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a smooth transition between loading and displaying content.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Guidance: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tooltips or hints for users unfamiliar with certain features.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 users through the checkout process with intuitive UI elements.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Accessibility: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the website is accessible by providing alternative text for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keyboard navigation for users with disabilities.</a:t>
            </a:r>
          </a:p>
          <a:p>
            <a:pPr marL="457200" lvl="1" indent="0" algn="l">
              <a:buNone/>
            </a:pPr>
            <a:endParaRPr lang="en-GB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0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36512" y="109541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3629445" y="894406"/>
            <a:ext cx="218351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RMKPBC+PublicSans-BoldItalic"/>
                <a:cs typeface="RMKPBC+PublicSans-BoldItalic"/>
              </a:rPr>
              <a:t>Submission</a:t>
            </a:r>
            <a:r>
              <a:rPr sz="1800" b="1" spc="-45" dirty="0">
                <a:solidFill>
                  <a:srgbClr val="FFFFFF"/>
                </a:solidFill>
                <a:latin typeface="RMKPBC+PublicSans-BoldItalic"/>
                <a:cs typeface="RMKPBC+PublicSans-BoldItalic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MKPBC+PublicSans-BoldItalic"/>
                <a:cs typeface="RMKPBC+PublicSans-BoldItalic"/>
              </a:rPr>
              <a:t>Github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73458" y="2270922"/>
            <a:ext cx="2527274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5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b="1" i="0" u="sng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https://github.com/jiteshbharati90/NM-DSCET-GROUP-02</a:t>
            </a:r>
            <a:endParaRPr lang="en-IN" sz="1400" b="1" dirty="0">
              <a:solidFill>
                <a:schemeClr val="tx2"/>
              </a:solidFill>
              <a:latin typeface="+mj-lt"/>
              <a:cs typeface="RMKPBC+PublicSans-BoldItal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484</Words>
  <Application>Microsoft Office PowerPoint</Application>
  <PresentationFormat>On-screen Show (16:9)</PresentationFormat>
  <Paragraphs>90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EB Garamond Medium</vt:lpstr>
      <vt:lpstr>Calibri</vt:lpstr>
      <vt:lpstr>PVLNNE+ArialMT</vt:lpstr>
      <vt:lpstr>Public Sans</vt:lpstr>
      <vt:lpstr>CFRUAJ+EBGaramond-Medium</vt:lpstr>
      <vt:lpstr>KQGMTU+Arial-BoldMT</vt:lpstr>
      <vt:lpstr>Söhne</vt:lpstr>
      <vt:lpstr>EB Garamond ExtraBold</vt:lpstr>
      <vt:lpstr>Noto Sans Symbols</vt:lpstr>
      <vt:lpstr>Arial</vt:lpstr>
      <vt:lpstr>RMKPBC+PublicSans-BoldItalic</vt:lpstr>
      <vt:lpstr>Wingdings</vt:lpstr>
      <vt:lpstr>Arial</vt:lpstr>
      <vt:lpstr>Simple Light</vt:lpstr>
      <vt:lpstr>PowerPoint Presentation</vt:lpstr>
      <vt:lpstr>PowerPoint Presentation</vt:lpstr>
      <vt:lpstr>Frontend Creation </vt:lpstr>
      <vt:lpstr>Frontend Creation </vt:lpstr>
      <vt:lpstr>Frontend Creation </vt:lpstr>
      <vt:lpstr>Frontend Creation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ayush kumar</cp:lastModifiedBy>
  <cp:revision>4</cp:revision>
  <dcterms:created xsi:type="dcterms:W3CDTF">2020-08-13T11:21:46Z</dcterms:created>
  <dcterms:modified xsi:type="dcterms:W3CDTF">2023-11-18T08:50:32Z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